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2bb2625a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2bb2625a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29cbeccb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29cbeccb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9cbeccb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9cbeccb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9cbeccb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29cbeccb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9cbeccb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9cbeccb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bb2593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bb2593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2bb2625a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2bb2625a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2bb2625a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2bb2625a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2bb2625a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2bb2625a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2bb2625a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2bb2625a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2bb2625a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2bb2625a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2bb2625a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2bb2625a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2bb2625a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2bb2625a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418466">
            <a:off x="5463115" y="3113864"/>
            <a:ext cx="2013778" cy="188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codecamp.org/news/ivy-league-free-online-courses-a0d7ae675869/?fbclid=IwAR1UNXC_QhFHX_0sV-PqtrYl4-klDSV0wrF3EjuW25zIAkd7rT1K9iQh4qM" TargetMode="External"/><Relationship Id="rId10" Type="http://schemas.openxmlformats.org/officeDocument/2006/relationships/hyperlink" Target="https://www.futurelearn.com/courses" TargetMode="External"/><Relationship Id="rId13" Type="http://schemas.openxmlformats.org/officeDocument/2006/relationships/hyperlink" Target="https://mailchi.mp/aa0e6a81d1d0/gps-speaking-tips-how-to-speak-up-in-a-meeting-and-when-to-hold-back-3793289?e=2ba6a83829" TargetMode="External"/><Relationship Id="rId12" Type="http://schemas.openxmlformats.org/officeDocument/2006/relationships/hyperlink" Target="https://www.standwithus.com/connect?fbclid=IwAR1Bor102CSswk4fOkUqpA_4CwK7ZdwmQqTMYGDmGmTFo5yHmspZEXtQ6Ic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kellogg.northwestern.edu/executive-education/individual-programs/nonprofit-programs/online-nonprofit-management-essentials.aspx#modules" TargetMode="External"/><Relationship Id="rId4" Type="http://schemas.openxmlformats.org/officeDocument/2006/relationships/hyperlink" Target="https://unpacked.education/distance-learning/?fbclid=IwAR2GhzD4_fN2GTxcbhEKXSLIfWk76WENFm53RgjxIYUKPwwUlk_zFZ6X2co" TargetMode="External"/><Relationship Id="rId9" Type="http://schemas.openxmlformats.org/officeDocument/2006/relationships/hyperlink" Target="https://docs.google.com/document/d/1SvIdgTx9djKO6SjyvPDsoGlkgE3iExmi3qh2KRRku_w/mobilebasic?fbclid=IwAR1xrPa6uDeQnRAF74XtE2-PQYYqfRnj082mwl5intJYa4qcY7-wysrteW4&amp;usp=gmail" TargetMode="External"/><Relationship Id="rId14" Type="http://schemas.openxmlformats.org/officeDocument/2006/relationships/hyperlink" Target="https://welcome.hillel.org/hillelathome/?gclid=EAIaIQobChMIr-mQtJPU6AIVFaSzCh2LVA6IEAAYASAAEgJJ0_D_BwE" TargetMode="External"/><Relationship Id="rId5" Type="http://schemas.openxmlformats.org/officeDocument/2006/relationships/hyperlink" Target="https://www.israeliamerican.org/mishelanu/fellowship" TargetMode="External"/><Relationship Id="rId6" Type="http://schemas.openxmlformats.org/officeDocument/2006/relationships/hyperlink" Target="https://www.travelandleisure.com/attractions/museums-galleries/museums-with-virtual-tours" TargetMode="External"/><Relationship Id="rId7" Type="http://schemas.openxmlformats.org/officeDocument/2006/relationships/hyperlink" Target="https://philanthropy.iupui.edu/professional-development/podcast/index.html" TargetMode="External"/><Relationship Id="rId8" Type="http://schemas.openxmlformats.org/officeDocument/2006/relationships/hyperlink" Target="https://docs.google.com/spreadsheets/d/10iIHJYINwr2s_pPEa-VKfFwWfBbyHQjryYv2pdXMnbQ/edit?fbclid=IwAR1d8XlsYorL9Tfoz76BRNR58JjxKOJE5s406FnIkYawH-hCrNiGyH4Jrhw#gid=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zoom.us/" TargetMode="External"/><Relationship Id="rId4" Type="http://schemas.openxmlformats.org/officeDocument/2006/relationships/hyperlink" Target="https://slack.com/" TargetMode="External"/><Relationship Id="rId5" Type="http://schemas.openxmlformats.org/officeDocument/2006/relationships/hyperlink" Target="https://padlet.com/?fbclid=IwAR3hNWFjWtiDs6rhbUZvxthk29CjZWrN8yhpTOFQliZP3nvBHshvHpEflGM" TargetMode="External"/><Relationship Id="rId6" Type="http://schemas.openxmlformats.org/officeDocument/2006/relationships/hyperlink" Target="https://www.twitch.tv/" TargetMode="External"/><Relationship Id="rId7" Type="http://schemas.openxmlformats.org/officeDocument/2006/relationships/hyperlink" Target="https://discordapp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epi.org/event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aepi.org/event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aepi.org/even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1rRS1JWR4xw&amp;t=1481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AEPi Virtual Programming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Different</a:t>
            </a:r>
            <a:r>
              <a:rPr lang="en">
                <a:solidFill>
                  <a:srgbClr val="073763"/>
                </a:solidFill>
              </a:rPr>
              <a:t> resources provided for virtual chapter programming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18466">
            <a:off x="6824615" y="36839"/>
            <a:ext cx="2013778" cy="188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Level Continued 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293450" y="30580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Team Building - Remember to follow the local and national guidelines in regards to gathering sizes.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013" y="1203395"/>
            <a:ext cx="1196050" cy="164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5853" y="1333425"/>
            <a:ext cx="1944077" cy="109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1028" y="2408274"/>
            <a:ext cx="2573471" cy="11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8876" y="2419350"/>
            <a:ext cx="2095125" cy="11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These events are run by the chapter for the chapter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Level 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AEPi Talks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Host a Web session for Brothers to present on topics related to the fraternity, their major, or hobbies/passions.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This will help with public speaking and presentation skills.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Brothers can learn a lot about the presenters’ interests and get to know what makes them “tick”.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Brotherhood retreats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These events are run by the chapter for the chapter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Level 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</a:t>
            </a:r>
            <a:r>
              <a:rPr lang="en"/>
              <a:t>pdating the constitution and Google Drive.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Updating and creating a budget.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Surveying the Brothers on what events they want to see next semester.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Having an online Executive Board retreat.</a:t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These are ideas of how the Chapter leadership can utilize this time to improve an plan ahead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Outside Organizations </a:t>
            </a:r>
            <a:r>
              <a:rPr lang="en"/>
              <a:t>Level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3"/>
              </a:rPr>
              <a:t>Northwestern’s Kellog</a:t>
            </a:r>
            <a:r>
              <a:rPr lang="en"/>
              <a:t> School has online nonprofit training classes.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4"/>
              </a:rPr>
              <a:t>Unpacked</a:t>
            </a:r>
            <a:r>
              <a:rPr lang="en"/>
              <a:t>: resources about Israel.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5"/>
              </a:rPr>
              <a:t>IAC</a:t>
            </a:r>
            <a:r>
              <a:rPr lang="en"/>
              <a:t>: webinars about Israeli culture.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6"/>
              </a:rPr>
              <a:t>Online museum tours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7"/>
              </a:rPr>
              <a:t>Fundraising podcasts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8"/>
              </a:rPr>
              <a:t>Free online books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9"/>
              </a:rPr>
              <a:t>Virtual field trips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10"/>
              </a:rPr>
              <a:t>Futurelearn</a:t>
            </a:r>
            <a:r>
              <a:rPr lang="en"/>
              <a:t>: short online classes.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11"/>
              </a:rPr>
              <a:t>450 ivy league school classes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12"/>
              </a:rPr>
              <a:t>StandWithUs</a:t>
            </a:r>
            <a:r>
              <a:rPr lang="en"/>
              <a:t>: online platform (Israel education).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13"/>
              </a:rPr>
              <a:t>Improving your virtual presenting skills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  </a:t>
            </a:r>
            <a:r>
              <a:rPr lang="en" u="sng">
                <a:solidFill>
                  <a:schemeClr val="hlink"/>
                </a:solidFill>
                <a:hlinkClick r:id="rId14"/>
              </a:rPr>
              <a:t>Hillel at Home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Resources that outside 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organizations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 are providing that can help Brothers grow as 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individuals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Zoom</a:t>
            </a:r>
            <a:r>
              <a:rPr lang="en"/>
              <a:t> - Online platform for meetings.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Slack</a:t>
            </a:r>
            <a:r>
              <a:rPr lang="en"/>
              <a:t> - Online platform for meetings and organization.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Padlet</a:t>
            </a:r>
            <a:r>
              <a:rPr lang="en"/>
              <a:t> - Online platform for event planning and collaborating.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Twitch</a:t>
            </a:r>
            <a:r>
              <a:rPr lang="en"/>
              <a:t> - Online platform to watch the Brotherhood play tournaments.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Discord</a:t>
            </a:r>
            <a:r>
              <a:rPr lang="en"/>
              <a:t> - Online platform to watch the Brotherhood play tournaments.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Online resources and platforms 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programming 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AEPi as the </a:t>
            </a:r>
            <a:r>
              <a:rPr lang="en">
                <a:solidFill>
                  <a:srgbClr val="000000"/>
                </a:solidFill>
              </a:rPr>
              <a:t>international</a:t>
            </a:r>
            <a:r>
              <a:rPr lang="en">
                <a:solidFill>
                  <a:srgbClr val="000000"/>
                </a:solidFill>
              </a:rPr>
              <a:t> Jewish fraternity has </a:t>
            </a:r>
            <a:r>
              <a:rPr lang="en">
                <a:solidFill>
                  <a:srgbClr val="000000"/>
                </a:solidFill>
              </a:rPr>
              <a:t>committed</a:t>
            </a:r>
            <a:r>
              <a:rPr lang="en">
                <a:solidFill>
                  <a:srgbClr val="000000"/>
                </a:solidFill>
              </a:rPr>
              <a:t> itself to be a learning </a:t>
            </a:r>
            <a:r>
              <a:rPr lang="en">
                <a:solidFill>
                  <a:srgbClr val="000000"/>
                </a:solidFill>
              </a:rPr>
              <a:t>laboratory. During these news types we realized we can move to provide and show different ways to connect remotely, we have divided this into three levels of programming: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Staff Level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Undergraduate Level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Outside </a:t>
            </a:r>
            <a:r>
              <a:rPr lang="en">
                <a:solidFill>
                  <a:srgbClr val="000000"/>
                </a:solidFill>
              </a:rPr>
              <a:t>Organization</a:t>
            </a:r>
            <a:r>
              <a:rPr lang="en">
                <a:solidFill>
                  <a:srgbClr val="000000"/>
                </a:solidFill>
              </a:rPr>
              <a:t> Level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Recruitment seminar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Health and Safety seminar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Philanthropy seminar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Officer workshops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Motivating the middle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Public speaking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Leading teams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Effective meetings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Budgeting workshops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87725" y="21896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Staff-led workshops (contact Moshe Lencer at mlencer@aepi.org for details)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Developing your leadership style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Goal setting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Divergent thinking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AEPi history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Jewish programming 1on1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Going back to basics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NewMemberCore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Start with why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LinkedIn the AEPi Way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What, How, Why of Graduate School: Is it Worth it for you?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Dress for Success: Tips from a Professional Clothier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Professional Certifications: Finance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Having Faith in Your Faith. The Importance of Hope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Personal Finance Tips: Investing for tomorrow, today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College Campus Life: Past, Present, &amp; Future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Getting into Real Estate: What you need to know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87725" y="21896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Staff Facilitated Webinars, go on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www.aepi.org/events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 for dates and times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Cooking with AEPi: Live Demonstration with Chef Simon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Engaging at Home: Connecting with Your Kids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State of the Financial Markets: What's next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From Script to the Theatre: Movie Production Process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Future of Sports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From Idea to IPO: Making it as an Entrepreneur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VC or Angel: Getting Funding for your Startup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Dating in the Virtual Age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79925" y="254457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Staff Facilitated Webinars, go on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www.aepi.org/events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 for dates and times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Level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Virtual Wine Tasting (must be of legal drinking age to participate)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Staying Fit from Home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Making the Travel Bucket List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Navigating the Job Market Today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Future of the Auto Industry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LGBTQ+ Activism: Fighting Identity Hate Today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Building a Brand from the Ground Up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Live Improv from AEPi Comedians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Leadership 101: Lessons from US Military Officers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87725" y="24944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Staff Facilitated Webinars, go on </a:t>
            </a: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www.aepi.org/events</a:t>
            </a: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 for dates and times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Level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New Member education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Brother interviews - questionnaire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Watch the “</a:t>
            </a:r>
            <a:r>
              <a:rPr lang="en" u="sng">
                <a:solidFill>
                  <a:schemeClr val="hlink"/>
                </a:solidFill>
                <a:hlinkClick r:id="rId3"/>
              </a:rPr>
              <a:t>First 100 years of AEPi</a:t>
            </a:r>
            <a:r>
              <a:rPr lang="en"/>
              <a:t>”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Complete GreekLifeEdu.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Officer one-pagers to learn each position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Alumni Engagement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Have alumni Brothers Zoom in to talk about their career/profession.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Civic Engagement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○      Voter registration push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These events are run by the chapter for the chapter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Level 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613450" y="404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Brotherhood Events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</a:t>
            </a:r>
            <a:r>
              <a:rPr lang="en"/>
              <a:t>nline video game tournaments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187725" y="2646850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D9C4B1"/>
                </a:solidFill>
                <a:latin typeface="Roboto"/>
                <a:ea typeface="Roboto"/>
                <a:cs typeface="Roboto"/>
                <a:sym typeface="Roboto"/>
              </a:rPr>
              <a:t>These events are run by the chapter for the chapter</a:t>
            </a:r>
            <a:endParaRPr sz="1600">
              <a:solidFill>
                <a:srgbClr val="D9C4B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125" y="589475"/>
            <a:ext cx="2485300" cy="147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673" y="589475"/>
            <a:ext cx="2052499" cy="11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5317" y="2063800"/>
            <a:ext cx="2438901" cy="1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6200" y="1744350"/>
            <a:ext cx="1434676" cy="173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