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embeddedFontLst>
    <p:embeddedFont>
      <p:font typeface="Merriweather" pitchFamily="2" charset="77"/>
      <p:regular r:id="rId21"/>
      <p:bold r:id="rId22"/>
      <p:italic r:id="rId23"/>
      <p:boldItalic r:id="rId24"/>
    </p:embeddedFont>
    <p:embeddedFont>
      <p:font typeface="Roboto" panose="02000000000000000000" pitchFamily="2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/>
    <p:restoredTop sz="94610"/>
  </p:normalViewPr>
  <p:slideViewPr>
    <p:cSldViewPr snapToGrid="0">
      <p:cViewPr varScale="1">
        <p:scale>
          <a:sx n="97" d="100"/>
          <a:sy n="97" d="100"/>
        </p:scale>
        <p:origin x="208" y="11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rRS1JWR4xw&amp;t=1481s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Cb_NEEb_d1FSA-mlRtG0iUBnfwgzOMThcuHTvDikf0o/edit?ts=5e6f836d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7f27180cff_3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7f27180cff_3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7f27180cff_3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7f27180cff_3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7f27180cff_3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7f27180cff_3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</a:rPr>
              <a:t>Ask yourself these questions with the rest of the executive board:</a:t>
            </a:r>
            <a:endParaRPr sz="1000">
              <a:solidFill>
                <a:schemeClr val="dk1"/>
              </a:solidFill>
            </a:endParaRPr>
          </a:p>
          <a:p>
            <a:pPr marL="1371600" lvl="1" indent="-292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</a:rPr>
              <a:t>Which aspect of Health &amp; Safety does your chapter consider a strength?</a:t>
            </a:r>
            <a:endParaRPr sz="1000">
              <a:solidFill>
                <a:schemeClr val="dk1"/>
              </a:solidFill>
            </a:endParaRPr>
          </a:p>
          <a:p>
            <a:pPr marL="1371600" lvl="1" indent="-292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</a:rPr>
              <a:t>Which aspects of Health &amp; Safety does your chapter need to work on the most?</a:t>
            </a:r>
            <a:endParaRPr sz="1000">
              <a:solidFill>
                <a:schemeClr val="dk1"/>
              </a:solidFill>
            </a:endParaRPr>
          </a:p>
          <a:p>
            <a:pPr marL="1371600" lvl="1" indent="-292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</a:rPr>
              <a:t>What kind of additional programming/training/education does the chapter do to make the Brothers safer or more knowledgeable about H&amp;S?</a:t>
            </a:r>
            <a:endParaRPr sz="1000">
              <a:solidFill>
                <a:schemeClr val="dk1"/>
              </a:solidFill>
            </a:endParaRPr>
          </a:p>
          <a:p>
            <a:pPr marL="1371600" lvl="1" indent="-292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</a:rPr>
              <a:t>What kind of additional programming can you add that you aren’t doing already?</a:t>
            </a:r>
            <a:endParaRPr sz="1000">
              <a:solidFill>
                <a:schemeClr val="dk1"/>
              </a:solidFill>
            </a:endParaRPr>
          </a:p>
          <a:p>
            <a:pPr marL="1828800" lvl="2" indent="-292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</a:rPr>
              <a:t>Bystander intervention training</a:t>
            </a:r>
            <a:endParaRPr sz="1000">
              <a:solidFill>
                <a:schemeClr val="dk1"/>
              </a:solidFill>
            </a:endParaRPr>
          </a:p>
          <a:p>
            <a:pPr marL="1828800" lvl="2" indent="-292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</a:rPr>
              <a:t>Bringing in campus/local law enforcement</a:t>
            </a:r>
            <a:endParaRPr sz="1000">
              <a:solidFill>
                <a:schemeClr val="dk1"/>
              </a:solidFill>
            </a:endParaRPr>
          </a:p>
          <a:p>
            <a:pPr marL="1828800" lvl="2" indent="-292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</a:rPr>
              <a:t>Mental health speakers</a:t>
            </a:r>
            <a:endParaRPr sz="1000">
              <a:solidFill>
                <a:schemeClr val="dk1"/>
              </a:solidFill>
            </a:endParaRPr>
          </a:p>
          <a:p>
            <a:pPr marL="1371600" lvl="1" indent="-292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</a:rPr>
              <a:t>Are there resources you would like to see come out of HQ? I.e. monthly webinars, best practice lists, etc. </a:t>
            </a:r>
            <a:endParaRPr sz="1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7f27180cff_3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7f27180cff_3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7f27180cff_3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7f27180cff_3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71600" lvl="1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</a:rPr>
              <a:t>Have them watch AEPi’s first 100 years video - </a:t>
            </a:r>
            <a:r>
              <a:rPr lang="en" sz="1000" u="sng">
                <a:solidFill>
                  <a:srgbClr val="1155CC"/>
                </a:solidFill>
                <a:hlinkClick r:id="rId3"/>
              </a:rPr>
              <a:t>https://www.youtube.com/watch?v=1rRS1JWR4xw&amp;t=1481s</a:t>
            </a:r>
            <a:endParaRPr sz="1000">
              <a:solidFill>
                <a:schemeClr val="dk1"/>
              </a:solidFill>
            </a:endParaRPr>
          </a:p>
          <a:p>
            <a:pPr marL="1371600" lvl="1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</a:rPr>
              <a:t>Have new members continue to conduct interviews w/ brothers via video call </a:t>
            </a:r>
            <a:endParaRPr sz="1000">
              <a:solidFill>
                <a:schemeClr val="dk1"/>
              </a:solidFill>
            </a:endParaRPr>
          </a:p>
          <a:p>
            <a:pPr marL="1371600" lvl="1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</a:rPr>
              <a:t>Have them learn 5 values of AEPi, Immortal 11, Greek Alphabet</a:t>
            </a:r>
            <a:endParaRPr sz="1000">
              <a:solidFill>
                <a:schemeClr val="dk1"/>
              </a:solidFill>
            </a:endParaRPr>
          </a:p>
          <a:p>
            <a:pPr marL="1371600" lvl="1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</a:rPr>
              <a:t>Have them learn five standard executive board members and what their roles entail</a:t>
            </a:r>
            <a:endParaRPr sz="1000">
              <a:solidFill>
                <a:schemeClr val="dk1"/>
              </a:solidFill>
            </a:endParaRPr>
          </a:p>
          <a:p>
            <a:pPr marL="1371600" lvl="1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</a:rPr>
              <a:t>Have them learn minor board positions by calling committee heads and come up with ideas for each position - potential brotherhood event ideas, philanthropy, etc. Create a google doc to start listing off ideas</a:t>
            </a:r>
            <a:endParaRPr sz="1000">
              <a:solidFill>
                <a:schemeClr val="dk1"/>
              </a:solidFill>
            </a:endParaRPr>
          </a:p>
          <a:p>
            <a:pPr marL="1371600" lvl="1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</a:rPr>
              <a:t>Executive board members to host webinars to continue teaching the new member class instead of just having them go over material alone - officer/minor board education</a:t>
            </a:r>
            <a:endParaRPr sz="1000">
              <a:solidFill>
                <a:schemeClr val="dk1"/>
              </a:solidFill>
            </a:endParaRPr>
          </a:p>
          <a:p>
            <a:pPr marL="1371600" lvl="1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</a:rPr>
              <a:t>Have the new members learn material and create their own exam/PPT slideshow to explain to the chapter what they thought was most important</a:t>
            </a:r>
            <a:endParaRPr sz="1000">
              <a:solidFill>
                <a:schemeClr val="dk1"/>
              </a:solidFill>
            </a:endParaRPr>
          </a:p>
          <a:p>
            <a:pPr marL="1371600" lvl="1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</a:rPr>
              <a:t>Discuss future plans and create/manage schedule for next semester</a:t>
            </a:r>
            <a:endParaRPr sz="1000">
              <a:solidFill>
                <a:schemeClr val="dk1"/>
              </a:solidFill>
            </a:endParaRPr>
          </a:p>
          <a:p>
            <a:pPr marL="1371600" lvl="1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</a:rPr>
              <a:t>Host philanthropy, recruitment, and H&amp;S seminars online for the new members</a:t>
            </a:r>
            <a:endParaRPr sz="1000">
              <a:solidFill>
                <a:schemeClr val="dk1"/>
              </a:solidFill>
            </a:endParaRPr>
          </a:p>
          <a:p>
            <a:pPr marL="1371600" lvl="1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" sz="1000">
                <a:solidFill>
                  <a:schemeClr val="dk1"/>
                </a:solidFill>
              </a:rPr>
              <a:t>Have new members plan philanthropy, brotherhood and/or other events to host upon return to campus</a:t>
            </a:r>
            <a:endParaRPr sz="10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7f27180cff_3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7f27180cff_3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7f27180cf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7f27180cf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7f27180cf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7f27180cf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7f27180cff_3_4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7f27180cff_3_4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f27180cff_3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f27180cff_3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f7397980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f7397980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f7397980d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f7397980d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f7397980d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f7397980d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f7397980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f7397980d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7f27180cff_3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7f27180cff_3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7f27180cff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7f27180cff_3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7f27180cff_3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7f27180cff_3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the info from this doc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https://docs.google.com/document/d/1Cb_NEEb_d1FSA-mlRtG0iUBnfwgzOMThcuHTvDikf0o/edit?ts=5e6f836d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46353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73763"/>
                </a:solidFill>
              </a:rPr>
              <a:t>AEPi Operating in a Virtual World</a:t>
            </a:r>
            <a:endParaRPr>
              <a:solidFill>
                <a:srgbClr val="073763"/>
              </a:solidFill>
            </a:endParaRPr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418466">
            <a:off x="6824615" y="36839"/>
            <a:ext cx="2013778" cy="18827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2"/>
          <p:cNvSpPr txBox="1">
            <a:spLocks noGrp="1"/>
          </p:cNvSpPr>
          <p:nvPr>
            <p:ph type="title"/>
          </p:nvPr>
        </p:nvSpPr>
        <p:spPr>
          <a:xfrm>
            <a:off x="304800" y="522150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Scribe</a:t>
            </a:r>
            <a:endParaRPr/>
          </a:p>
        </p:txBody>
      </p:sp>
      <p:sp>
        <p:nvSpPr>
          <p:cNvPr id="135" name="Google Shape;135;p22"/>
          <p:cNvSpPr txBox="1">
            <a:spLocks noGrp="1"/>
          </p:cNvSpPr>
          <p:nvPr>
            <p:ph type="body" idx="2"/>
          </p:nvPr>
        </p:nvSpPr>
        <p:spPr>
          <a:xfrm>
            <a:off x="4901875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Reinforce what the Master says, especially in regards to Health and Safety policies.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Take and distribute notes from any virtual meeting.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Work with Lieutenant Master to distribute calendar of virtual events.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Send reminders of virtual events to Brothers.</a:t>
            </a:r>
            <a:endParaRPr/>
          </a:p>
        </p:txBody>
      </p:sp>
      <p:sp>
        <p:nvSpPr>
          <p:cNvPr id="136" name="Google Shape;136;p22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chapter will look to you for guidance in this time of uncertainty</a:t>
            </a:r>
            <a:endParaRPr/>
          </a:p>
        </p:txBody>
      </p:sp>
      <p:pic>
        <p:nvPicPr>
          <p:cNvPr id="137" name="Google Shape;13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418466">
            <a:off x="5813490" y="3618776"/>
            <a:ext cx="2013778" cy="18827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3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Exchequer </a:t>
            </a:r>
            <a:endParaRPr/>
          </a:p>
        </p:txBody>
      </p:sp>
      <p:sp>
        <p:nvSpPr>
          <p:cNvPr id="143" name="Google Shape;143;p23"/>
          <p:cNvSpPr txBox="1">
            <a:spLocks noGrp="1"/>
          </p:cNvSpPr>
          <p:nvPr>
            <p:ph type="body" idx="2"/>
          </p:nvPr>
        </p:nvSpPr>
        <p:spPr>
          <a:xfrm>
            <a:off x="4901875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Reinforce what the Master says, especially in regards to Health and Safety policies.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Collect all dues.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Work on a plan to either refund a portion of local dues, have money roll over to next semester, or create a scholarship fund for future Brothers.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Build an ROI document.</a:t>
            </a:r>
            <a:endParaRPr/>
          </a:p>
        </p:txBody>
      </p:sp>
      <p:sp>
        <p:nvSpPr>
          <p:cNvPr id="144" name="Google Shape;144;p23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chapter will look to you for guidance in this time of uncertainty</a:t>
            </a:r>
            <a:endParaRPr/>
          </a:p>
        </p:txBody>
      </p:sp>
      <p:pic>
        <p:nvPicPr>
          <p:cNvPr id="145" name="Google Shape;14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418466">
            <a:off x="5813490" y="3571751"/>
            <a:ext cx="2013778" cy="18827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Sentinel </a:t>
            </a:r>
            <a:endParaRPr/>
          </a:p>
        </p:txBody>
      </p:sp>
      <p:sp>
        <p:nvSpPr>
          <p:cNvPr id="151" name="Google Shape;151;p24"/>
          <p:cNvSpPr txBox="1">
            <a:spLocks noGrp="1"/>
          </p:cNvSpPr>
          <p:nvPr>
            <p:ph type="body" idx="2"/>
          </p:nvPr>
        </p:nvSpPr>
        <p:spPr>
          <a:xfrm>
            <a:off x="4883075" y="50092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Reinforce what the Master says, especially in regards to Health and Safety policies.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Things happening during this time can still be considered “events”. You must make sure proper protocol is taking place.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Hold a virtual session on Health and Safety policies so that every Brother and new member is informed.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Conduct a SWOT analysis (Strengths, Weaknesses, Opportunities, Threats) of your chapters Health and Safety. AEPi International can provide staff to help with this.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Create or improve judicial board.</a:t>
            </a:r>
            <a:endParaRPr/>
          </a:p>
        </p:txBody>
      </p:sp>
      <p:sp>
        <p:nvSpPr>
          <p:cNvPr id="152" name="Google Shape;152;p24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chapter will look to you for guidance in this time of uncertainty</a:t>
            </a:r>
            <a:endParaRPr/>
          </a:p>
        </p:txBody>
      </p:sp>
      <p:pic>
        <p:nvPicPr>
          <p:cNvPr id="153" name="Google Shape;15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418456">
            <a:off x="6079761" y="3947273"/>
            <a:ext cx="1620430" cy="15149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5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Rush Chair</a:t>
            </a:r>
            <a:endParaRPr/>
          </a:p>
        </p:txBody>
      </p:sp>
      <p:sp>
        <p:nvSpPr>
          <p:cNvPr id="159" name="Google Shape;159;p25"/>
          <p:cNvSpPr txBox="1">
            <a:spLocks noGrp="1"/>
          </p:cNvSpPr>
          <p:nvPr>
            <p:ph type="body" idx="2"/>
          </p:nvPr>
        </p:nvSpPr>
        <p:spPr>
          <a:xfrm>
            <a:off x="4901875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Reinforce what the Master says, especially in regards to Health and Safety policies.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Continue to improve and build up your rush list.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Hold virtual rush comm meetings to plan for next semester.</a:t>
            </a:r>
            <a:endParaRPr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Do a SWOT analysis (Strengths, Weaknesses, Opportunities, Threats) from this past semester.</a:t>
            </a:r>
            <a:endParaRPr sz="1300"/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Plan for summer recruitment.</a:t>
            </a:r>
            <a:endParaRPr sz="130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Create a list of local organizations to approach for sponsorships.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Create a rush shirt design, video, social media graphics, flyers, etc.</a:t>
            </a:r>
            <a:endParaRPr/>
          </a:p>
        </p:txBody>
      </p:sp>
      <p:sp>
        <p:nvSpPr>
          <p:cNvPr id="160" name="Google Shape;160;p25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chapter will look to you for guidance in this time of uncertainty</a:t>
            </a:r>
            <a:endParaRPr/>
          </a:p>
        </p:txBody>
      </p:sp>
      <p:pic>
        <p:nvPicPr>
          <p:cNvPr id="161" name="Google Shape;16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418466">
            <a:off x="5851115" y="3618776"/>
            <a:ext cx="2013778" cy="18827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6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Member Educator</a:t>
            </a:r>
            <a:endParaRPr/>
          </a:p>
        </p:txBody>
      </p:sp>
      <p:sp>
        <p:nvSpPr>
          <p:cNvPr id="167" name="Google Shape;167;p26"/>
          <p:cNvSpPr txBox="1">
            <a:spLocks noGrp="1"/>
          </p:cNvSpPr>
          <p:nvPr>
            <p:ph type="body" idx="2"/>
          </p:nvPr>
        </p:nvSpPr>
        <p:spPr>
          <a:xfrm>
            <a:off x="4901875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Reinforce what the Master says, especially in regards to Health and Safety policies.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Follow all Health and Safety policies.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Work with the Exchequer to collect initiation fees.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Keep new members informed of everything going on with the chapter.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Have new members complete GreekLifeEdu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Keep education going (AEPi International staff can help).</a:t>
            </a:r>
            <a:endParaRPr/>
          </a:p>
        </p:txBody>
      </p:sp>
      <p:sp>
        <p:nvSpPr>
          <p:cNvPr id="168" name="Google Shape;168;p26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chapter will look to you for guidance in this time of uncertainty</a:t>
            </a:r>
            <a:endParaRPr/>
          </a:p>
        </p:txBody>
      </p:sp>
      <p:pic>
        <p:nvPicPr>
          <p:cNvPr id="169" name="Google Shape;16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418469">
            <a:off x="6023971" y="3838886"/>
            <a:ext cx="1592810" cy="14891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7"/>
          <p:cNvSpPr txBox="1">
            <a:spLocks noGrp="1"/>
          </p:cNvSpPr>
          <p:nvPr>
            <p:ph type="title"/>
          </p:nvPr>
        </p:nvSpPr>
        <p:spPr>
          <a:xfrm>
            <a:off x="178650" y="1233175"/>
            <a:ext cx="4316100" cy="14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Brother at Large</a:t>
            </a:r>
            <a:endParaRPr/>
          </a:p>
        </p:txBody>
      </p:sp>
      <p:sp>
        <p:nvSpPr>
          <p:cNvPr id="175" name="Google Shape;175;p27"/>
          <p:cNvSpPr txBox="1">
            <a:spLocks noGrp="1"/>
          </p:cNvSpPr>
          <p:nvPr>
            <p:ph type="body" idx="2"/>
          </p:nvPr>
        </p:nvSpPr>
        <p:spPr>
          <a:xfrm>
            <a:off x="4901875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Reinforce what the Master says, especially in regards to Health and Safety policies.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Contact every Brother to check in.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Send out motivational things to keep Brothers thinking positively. 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Survey Brothers on things they want to do virtually and in-person if they are staying on campus.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Plan for next semester, think about how to come back from this situation in regards to Brotherhood morale.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Create topics of the day/week for Brothers to discuss.</a:t>
            </a:r>
            <a:endParaRPr/>
          </a:p>
        </p:txBody>
      </p:sp>
      <p:sp>
        <p:nvSpPr>
          <p:cNvPr id="176" name="Google Shape;176;p27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chapter will look to you for guidance in this time of uncertainty</a:t>
            </a:r>
            <a:endParaRPr/>
          </a:p>
        </p:txBody>
      </p:sp>
      <p:pic>
        <p:nvPicPr>
          <p:cNvPr id="177" name="Google Shape;17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418484">
            <a:off x="5949509" y="3811330"/>
            <a:ext cx="1741733" cy="16283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8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 Tips for Success</a:t>
            </a:r>
            <a:endParaRPr/>
          </a:p>
        </p:txBody>
      </p:sp>
      <p:sp>
        <p:nvSpPr>
          <p:cNvPr id="183" name="Google Shape;183;p28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28"/>
          <p:cNvSpPr txBox="1">
            <a:spLocks noGrp="1"/>
          </p:cNvSpPr>
          <p:nvPr>
            <p:ph type="body" idx="2"/>
          </p:nvPr>
        </p:nvSpPr>
        <p:spPr>
          <a:xfrm>
            <a:off x="4939500" y="1046750"/>
            <a:ext cx="3837000" cy="243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Perform a SWOT analysis -- What are the chapter’s strengths, weaknesses, opportunities and threats?</a:t>
            </a:r>
            <a:endParaRPr/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Reach out to other AEPi chapters to see how they have been handling the situation.</a:t>
            </a:r>
            <a:endParaRPr/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Collect all remaining payments -- you can always give it back later.</a:t>
            </a:r>
            <a:endParaRPr/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Follow all Health and Safety policies!</a:t>
            </a:r>
            <a:endParaRPr/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Stay in close contact with your International HQ staff representative and let us know if you have any questions!!!!</a:t>
            </a:r>
            <a:endParaRPr/>
          </a:p>
        </p:txBody>
      </p:sp>
      <p:pic>
        <p:nvPicPr>
          <p:cNvPr id="185" name="Google Shape;185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418466">
            <a:off x="5851115" y="3562351"/>
            <a:ext cx="2013778" cy="18827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 Tips for Success</a:t>
            </a:r>
            <a:endParaRPr/>
          </a:p>
        </p:txBody>
      </p:sp>
      <p:sp>
        <p:nvSpPr>
          <p:cNvPr id="191" name="Google Shape;191;p2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29"/>
          <p:cNvSpPr txBox="1">
            <a:spLocks noGrp="1"/>
          </p:cNvSpPr>
          <p:nvPr>
            <p:ph type="body" idx="2"/>
          </p:nvPr>
        </p:nvSpPr>
        <p:spPr>
          <a:xfrm>
            <a:off x="4939500" y="768750"/>
            <a:ext cx="3837000" cy="30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Wish list items: think of everything you didn’t have time to work on (e.g. retreats, parents/alumni newsletters, etc.).</a:t>
            </a:r>
            <a:endParaRPr/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Long-term planning: you have plenty of time to knock it out of the park in the fall. Start planning today!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Do some spring cleaning. Clean out old files/archives so that when you transition to new officers in the future, everything is organized and easily accessible.</a:t>
            </a:r>
            <a:endParaRPr/>
          </a:p>
        </p:txBody>
      </p:sp>
      <p:pic>
        <p:nvPicPr>
          <p:cNvPr id="193" name="Google Shape;19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418466">
            <a:off x="5851115" y="3496551"/>
            <a:ext cx="2013778" cy="18827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0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 Tips for Success</a:t>
            </a:r>
            <a:endParaRPr/>
          </a:p>
        </p:txBody>
      </p:sp>
      <p:sp>
        <p:nvSpPr>
          <p:cNvPr id="199" name="Google Shape;199;p30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30"/>
          <p:cNvSpPr txBox="1">
            <a:spLocks noGrp="1"/>
          </p:cNvSpPr>
          <p:nvPr>
            <p:ph type="body" idx="2"/>
          </p:nvPr>
        </p:nvSpPr>
        <p:spPr>
          <a:xfrm>
            <a:off x="4879025" y="886050"/>
            <a:ext cx="3954000" cy="253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Get creative and take risks. Now is the time to try out some new ideas, events, or processes.</a:t>
            </a:r>
            <a:endParaRPr/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Lean on one another; we are all in this together! Make sure to care for each other in this time of need.</a:t>
            </a:r>
            <a:endParaRPr/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We have technology. Utilize Zoom, Google Hangouts, Slack, etc. to stay in close communication constantly.</a:t>
            </a:r>
            <a:endParaRPr/>
          </a:p>
        </p:txBody>
      </p:sp>
      <p:pic>
        <p:nvPicPr>
          <p:cNvPr id="201" name="Google Shape;201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418466">
            <a:off x="5849140" y="3327276"/>
            <a:ext cx="2013778" cy="18827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2"/>
          </p:nvPr>
        </p:nvSpPr>
        <p:spPr>
          <a:xfrm>
            <a:off x="4879025" y="1625850"/>
            <a:ext cx="3954000" cy="19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Fun and bonding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Logistics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Education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Jewish programming</a:t>
            </a:r>
            <a:endParaRPr sz="1800"/>
          </a:p>
        </p:txBody>
      </p:sp>
      <p:sp>
        <p:nvSpPr>
          <p:cNvPr id="72" name="Google Shape;72;p14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3" name="Google Shape;7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418466">
            <a:off x="5849140" y="3599976"/>
            <a:ext cx="2013778" cy="18827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 and Bonding</a:t>
            </a:r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2"/>
          </p:nvPr>
        </p:nvSpPr>
        <p:spPr>
          <a:xfrm>
            <a:off x="4879025" y="3247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Discord for gaming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Guided Good and Welfares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New Member events that Brothers always look forward to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Highs and Lows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Step in Step out (raise your hand virtually)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Remote philanthropy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Online board games or similar games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Cards Against Humanity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Quiplash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Risk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Settlers of Catan 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Netflix Party 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AEPi Talks - Have one or two Brothers host fun webinars based on their interests - 20 minutes on healthy habits, 20 minutes on fitness tips, etc</a:t>
            </a:r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have been the most effective tools and resources so far?</a:t>
            </a:r>
            <a:endParaRPr/>
          </a:p>
        </p:txBody>
      </p:sp>
      <p:pic>
        <p:nvPicPr>
          <p:cNvPr id="81" name="Google Shape;8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418466">
            <a:off x="5849140" y="3599976"/>
            <a:ext cx="2013778" cy="18827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Logistics</a:t>
            </a:r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Everybody now has time for those projects that you never had time for.</a:t>
            </a:r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HOLD AN EXECUTIVE BOARD RETREAT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Letter-writing campaign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Create a Slack channel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Review your constitution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Review and plan out your next budget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Re-engage with alumni - try virtual meet-ups with them to talk about their careers or what the chapter was like in their day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Plan ahead for rush</a:t>
            </a:r>
            <a:endParaRPr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dirty="0"/>
              <a:t>T-shirt design</a:t>
            </a:r>
            <a:endParaRPr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dirty="0"/>
              <a:t>New event ideas and logistics</a:t>
            </a:r>
            <a:endParaRPr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dirty="0"/>
              <a:t>Start a fundraising/sponsorship campaign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Create a transition plan</a:t>
            </a:r>
            <a:endParaRPr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dirty="0"/>
              <a:t>Clean up New Member Education</a:t>
            </a:r>
            <a:endParaRPr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dirty="0"/>
              <a:t>Go back and ask “What value does this event add to our process?”</a:t>
            </a:r>
            <a:endParaRPr dirty="0"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 dirty="0"/>
              <a:t>Find where you can add alumni/HQ in so that the new members see that there is more outside of just their chapter</a:t>
            </a:r>
            <a:endParaRPr dirty="0"/>
          </a:p>
        </p:txBody>
      </p:sp>
      <p:pic>
        <p:nvPicPr>
          <p:cNvPr id="89" name="Google Shape;8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418445">
            <a:off x="7887074" y="4332141"/>
            <a:ext cx="1092174" cy="10210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Education</a:t>
            </a:r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includes all HQ webinars - Career/professional development as well as conclave-type educational sessions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Motivating the Middle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Effective Chapter Meetings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LinkedIn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Resume Building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Dress for Success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Goal Setting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AEPi Values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Build a Newsletter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Positive Social Media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Health and Safety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Rush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Philanthropy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Public Speaking/Persuasive Presentations</a:t>
            </a:r>
            <a:endParaRPr/>
          </a:p>
        </p:txBody>
      </p:sp>
      <p:pic>
        <p:nvPicPr>
          <p:cNvPr id="97" name="Google Shape;9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418466">
            <a:off x="5849140" y="3599976"/>
            <a:ext cx="2013778" cy="18827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Jewish Engagement</a:t>
            </a:r>
            <a:endParaRPr/>
          </a:p>
        </p:txBody>
      </p:sp>
      <p:sp>
        <p:nvSpPr>
          <p:cNvPr id="103" name="Google Shape;103;p18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These are some events/ideas that you can incorporate as the Jewish Fraternity</a:t>
            </a:r>
            <a:endParaRPr/>
          </a:p>
        </p:txBody>
      </p:sp>
      <p:sp>
        <p:nvSpPr>
          <p:cNvPr id="104" name="Google Shape;104;p18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Virtual Shabbat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Virtual Passover Seder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We Watch the Remember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D’var Torahs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Jewish history 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Teach a topic from history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Bring in a speaker (Rabbi or MOOSH)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Outside organizations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Hillel@home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Standwithus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Next Dor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Connecting Jewish values to daily operations</a:t>
            </a:r>
            <a:endParaRPr/>
          </a:p>
        </p:txBody>
      </p:sp>
      <p:pic>
        <p:nvPicPr>
          <p:cNvPr id="105" name="Google Shape;10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418466">
            <a:off x="5849140" y="3599976"/>
            <a:ext cx="2013778" cy="18827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Master</a:t>
            </a:r>
            <a:endParaRPr/>
          </a:p>
        </p:txBody>
      </p:sp>
      <p:sp>
        <p:nvSpPr>
          <p:cNvPr id="111" name="Google Shape;111;p1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Keep chapter/colony informed as you get updates.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Work with Lieutenant Master to create a virtual chapter calendar.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Understand that you are still AEPi and must follow all Health and Safety policies.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Work with your Exchequer to pay late International dues and initiation fees.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Send AEPi International your formal contracts.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Hold virtual E-board meetings.</a:t>
            </a:r>
            <a:endParaRPr/>
          </a:p>
        </p:txBody>
      </p:sp>
      <p:sp>
        <p:nvSpPr>
          <p:cNvPr id="112" name="Google Shape;112;p1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chapter will look to you for guidance in this time of uncertainty</a:t>
            </a:r>
            <a:endParaRPr/>
          </a:p>
        </p:txBody>
      </p:sp>
      <p:pic>
        <p:nvPicPr>
          <p:cNvPr id="113" name="Google Shape;11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418466">
            <a:off x="5849140" y="3571776"/>
            <a:ext cx="2013778" cy="18827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0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Master (continued)</a:t>
            </a:r>
            <a:endParaRPr/>
          </a:p>
        </p:txBody>
      </p:sp>
      <p:sp>
        <p:nvSpPr>
          <p:cNvPr id="119" name="Google Shape;119;p20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ideas:</a:t>
            </a:r>
            <a:endParaRPr/>
          </a:p>
          <a:p>
            <a:pPr marL="457200" lvl="0" indent="-311150" algn="l" rtl="0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New member virtual seminars and education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Virtual chapter retreat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Virtual chapter meeting</a:t>
            </a:r>
            <a:endParaRPr/>
          </a:p>
        </p:txBody>
      </p:sp>
      <p:sp>
        <p:nvSpPr>
          <p:cNvPr id="120" name="Google Shape;120;p20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chapter will look to you for guidance in this time of uncertainty</a:t>
            </a:r>
            <a:endParaRPr/>
          </a:p>
        </p:txBody>
      </p:sp>
      <p:pic>
        <p:nvPicPr>
          <p:cNvPr id="121" name="Google Shape;12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418466">
            <a:off x="5849140" y="3402501"/>
            <a:ext cx="2013778" cy="18827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1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Lieutenant Master </a:t>
            </a:r>
            <a:endParaRPr/>
          </a:p>
        </p:txBody>
      </p:sp>
      <p:sp>
        <p:nvSpPr>
          <p:cNvPr id="127" name="Google Shape;127;p21"/>
          <p:cNvSpPr txBox="1">
            <a:spLocks noGrp="1"/>
          </p:cNvSpPr>
          <p:nvPr>
            <p:ph type="body" idx="2"/>
          </p:nvPr>
        </p:nvSpPr>
        <p:spPr>
          <a:xfrm>
            <a:off x="4901875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Reinforce what the Master says, especially in regards to Health and Safety policies.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Virtual meetings with minor board members to go over possible programs.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Offer staff-led leadership and professional development sessions. </a:t>
            </a:r>
            <a:endParaRPr/>
          </a:p>
        </p:txBody>
      </p:sp>
      <p:sp>
        <p:nvSpPr>
          <p:cNvPr id="128" name="Google Shape;128;p21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chapter will look to you for guidance in this time of uncertainty</a:t>
            </a:r>
            <a:endParaRPr/>
          </a:p>
        </p:txBody>
      </p:sp>
      <p:pic>
        <p:nvPicPr>
          <p:cNvPr id="129" name="Google Shape;12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418466">
            <a:off x="5813490" y="3505926"/>
            <a:ext cx="2013778" cy="18827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1578</Words>
  <Application>Microsoft Macintosh PowerPoint</Application>
  <PresentationFormat>On-screen Show (16:9)</PresentationFormat>
  <Paragraphs>164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Merriweather</vt:lpstr>
      <vt:lpstr>Roboto</vt:lpstr>
      <vt:lpstr>Arial</vt:lpstr>
      <vt:lpstr>Paradigm</vt:lpstr>
      <vt:lpstr>AEPi Operating in a Virtual World</vt:lpstr>
      <vt:lpstr>Agenda</vt:lpstr>
      <vt:lpstr>Fun and Bonding</vt:lpstr>
      <vt:lpstr>Logistics</vt:lpstr>
      <vt:lpstr>Education</vt:lpstr>
      <vt:lpstr>Jewish Engagement</vt:lpstr>
      <vt:lpstr>Master</vt:lpstr>
      <vt:lpstr>Master (continued)</vt:lpstr>
      <vt:lpstr>Lieutenant Master </vt:lpstr>
      <vt:lpstr>Scribe</vt:lpstr>
      <vt:lpstr>Exchequer </vt:lpstr>
      <vt:lpstr>Sentinel </vt:lpstr>
      <vt:lpstr>Rush Chair</vt:lpstr>
      <vt:lpstr>New Member Educator</vt:lpstr>
      <vt:lpstr>Brother at Large</vt:lpstr>
      <vt:lpstr>Top Tips for Success</vt:lpstr>
      <vt:lpstr>Top Tips for Success</vt:lpstr>
      <vt:lpstr>Top Tips for Success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AEPi Operating in a Virtual World</dc:title>
  <cp:lastModifiedBy>Kyle Whitlock</cp:lastModifiedBy>
  <cp:revision>1</cp:revision>
  <dcterms:modified xsi:type="dcterms:W3CDTF">2020-04-01T14:17:13Z</dcterms:modified>
</cp:coreProperties>
</file>